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62" r:id="rId5"/>
    <p:sldId id="261" r:id="rId6"/>
    <p:sldId id="260" r:id="rId7"/>
    <p:sldId id="259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P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64033-1883-476B-A8DE-6A65BD1104B0}" type="datetimeFigureOut">
              <a:rPr lang="es-PR" smtClean="0"/>
              <a:t>27/10/2012</a:t>
            </a:fld>
            <a:endParaRPr lang="es-P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E94D9-2360-456E-BBFD-2641BC27506D}" type="slidenum">
              <a:rPr lang="es-PR" smtClean="0"/>
              <a:t>‹#›</a:t>
            </a:fld>
            <a:endParaRPr lang="es-P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64033-1883-476B-A8DE-6A65BD1104B0}" type="datetimeFigureOut">
              <a:rPr lang="es-PR" smtClean="0"/>
              <a:t>27/10/2012</a:t>
            </a:fld>
            <a:endParaRPr lang="es-P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E94D9-2360-456E-BBFD-2641BC27506D}" type="slidenum">
              <a:rPr lang="es-PR" smtClean="0"/>
              <a:t>‹#›</a:t>
            </a:fld>
            <a:endParaRPr lang="es-P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64033-1883-476B-A8DE-6A65BD1104B0}" type="datetimeFigureOut">
              <a:rPr lang="es-PR" smtClean="0"/>
              <a:t>27/10/2012</a:t>
            </a:fld>
            <a:endParaRPr lang="es-P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E94D9-2360-456E-BBFD-2641BC27506D}" type="slidenum">
              <a:rPr lang="es-PR" smtClean="0"/>
              <a:t>‹#›</a:t>
            </a:fld>
            <a:endParaRPr lang="es-P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64033-1883-476B-A8DE-6A65BD1104B0}" type="datetimeFigureOut">
              <a:rPr lang="es-PR" smtClean="0"/>
              <a:t>27/10/2012</a:t>
            </a:fld>
            <a:endParaRPr lang="es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E94D9-2360-456E-BBFD-2641BC27506D}" type="slidenum">
              <a:rPr lang="es-PR" smtClean="0"/>
              <a:t>‹#›</a:t>
            </a:fld>
            <a:endParaRPr lang="es-P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64033-1883-476B-A8DE-6A65BD1104B0}" type="datetimeFigureOut">
              <a:rPr lang="es-PR" smtClean="0"/>
              <a:t>27/10/2012</a:t>
            </a:fld>
            <a:endParaRPr lang="es-P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E94D9-2360-456E-BBFD-2641BC27506D}" type="slidenum">
              <a:rPr lang="es-PR" smtClean="0"/>
              <a:t>‹#›</a:t>
            </a:fld>
            <a:endParaRPr lang="es-P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64033-1883-476B-A8DE-6A65BD1104B0}" type="datetimeFigureOut">
              <a:rPr lang="es-PR" smtClean="0"/>
              <a:t>27/10/2012</a:t>
            </a:fld>
            <a:endParaRPr lang="es-P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E94D9-2360-456E-BBFD-2641BC27506D}" type="slidenum">
              <a:rPr lang="es-PR" smtClean="0"/>
              <a:t>‹#›</a:t>
            </a:fld>
            <a:endParaRPr lang="es-P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64033-1883-476B-A8DE-6A65BD1104B0}" type="datetimeFigureOut">
              <a:rPr lang="es-PR" smtClean="0"/>
              <a:t>27/10/2012</a:t>
            </a:fld>
            <a:endParaRPr lang="es-P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E94D9-2360-456E-BBFD-2641BC27506D}" type="slidenum">
              <a:rPr lang="es-PR" smtClean="0"/>
              <a:t>‹#›</a:t>
            </a:fld>
            <a:endParaRPr lang="es-P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64033-1883-476B-A8DE-6A65BD1104B0}" type="datetimeFigureOut">
              <a:rPr lang="es-PR" smtClean="0"/>
              <a:t>27/10/2012</a:t>
            </a:fld>
            <a:endParaRPr lang="es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E94D9-2360-456E-BBFD-2641BC27506D}" type="slidenum">
              <a:rPr lang="es-PR" smtClean="0"/>
              <a:t>‹#›</a:t>
            </a:fld>
            <a:endParaRPr lang="es-P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64033-1883-476B-A8DE-6A65BD1104B0}" type="datetimeFigureOut">
              <a:rPr lang="es-PR" smtClean="0"/>
              <a:t>27/10/2012</a:t>
            </a:fld>
            <a:endParaRPr lang="es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E94D9-2360-456E-BBFD-2641BC27506D}" type="slidenum">
              <a:rPr lang="es-PR" smtClean="0"/>
              <a:t>‹#›</a:t>
            </a:fld>
            <a:endParaRPr lang="es-P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64033-1883-476B-A8DE-6A65BD1104B0}" type="datetimeFigureOut">
              <a:rPr lang="es-PR" smtClean="0"/>
              <a:t>27/10/2012</a:t>
            </a:fld>
            <a:endParaRPr lang="es-P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E94D9-2360-456E-BBFD-2641BC27506D}" type="slidenum">
              <a:rPr lang="es-PR" smtClean="0"/>
              <a:t>‹#›</a:t>
            </a:fld>
            <a:endParaRPr lang="es-P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64033-1883-476B-A8DE-6A65BD1104B0}" type="datetimeFigureOut">
              <a:rPr lang="es-PR" smtClean="0"/>
              <a:t>27/10/2012</a:t>
            </a:fld>
            <a:endParaRPr lang="es-P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E94D9-2360-456E-BBFD-2641BC27506D}" type="slidenum">
              <a:rPr lang="es-PR" smtClean="0"/>
              <a:t>‹#›</a:t>
            </a:fld>
            <a:endParaRPr lang="es-P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64033-1883-476B-A8DE-6A65BD1104B0}" type="datetimeFigureOut">
              <a:rPr lang="es-PR" smtClean="0"/>
              <a:t>27/10/2012</a:t>
            </a:fld>
            <a:endParaRPr lang="es-P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E94D9-2360-456E-BBFD-2641BC27506D}" type="slidenum">
              <a:rPr lang="es-PR" smtClean="0"/>
              <a:t>‹#›</a:t>
            </a:fld>
            <a:endParaRPr lang="es-P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slidesharecdn.com/derechos-de-autor-y-propiedad-intelectual-5703/95/slide-1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0668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mage.slidesharecdn.com/derechos-de-autor-y-propiedad-intelectual-5703/95/slide-2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image.slidesharecdn.com/derechos-de-autor-y-propiedad-intelectual-5703/95/slide-3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14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mage.slidesharecdn.com/derechos-de-autor-y-propiedad-intelectual-5703/95/slide-4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85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mage.slidesharecdn.com/derechos-de-autor-y-propiedad-intelectual-5703/95/slide-5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533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age.slidesharecdn.com/derechos-de-autor-y-propiedad-intelectual-5703/95/slide-6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57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age.slidesharecdn.com/derechos-de-autor-y-propiedad-intelectual-5703/95/slide-7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1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image.slidesharecdn.com/derechos-de-autor-y-propiedad-intelectual-5703/95/slide-8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mage.slidesharecdn.com/derechos-de-autor-y-propiedad-intelectual-5703/95/slide-9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14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mage.slidesharecdn.com/derechos-de-autor-y-propiedad-intelectual-5703/95/slide-10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09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image.slidesharecdn.com/derechos-de-autor-y-propiedad-intelectual-5703/95/slide-11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09600"/>
            <a:ext cx="7112000" cy="5334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age.slidesharecdn.com/derechos-de-autor-y-propiedad-intelectual-5703/95/slide-12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38200"/>
            <a:ext cx="6604000" cy="4953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mage.slidesharecdn.com/derechos-de-autor-y-propiedad-intelectual-5703/95/slide-13-1024.jpg?1179342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762000"/>
            <a:ext cx="6908800" cy="5181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DarkOS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</dc:creator>
  <cp:lastModifiedBy>MIKE</cp:lastModifiedBy>
  <cp:revision>2</cp:revision>
  <dcterms:created xsi:type="dcterms:W3CDTF">2012-10-27T14:43:16Z</dcterms:created>
  <dcterms:modified xsi:type="dcterms:W3CDTF">2012-10-27T14:53:55Z</dcterms:modified>
</cp:coreProperties>
</file>